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6" r:id="rId4"/>
    <p:sldId id="267" r:id="rId5"/>
    <p:sldId id="257" r:id="rId6"/>
    <p:sldId id="258" r:id="rId7"/>
    <p:sldId id="259" r:id="rId8"/>
    <p:sldId id="260" r:id="rId9"/>
    <p:sldId id="268" r:id="rId10"/>
    <p:sldId id="261" r:id="rId11"/>
    <p:sldId id="262" r:id="rId12"/>
    <p:sldId id="263" r:id="rId13"/>
    <p:sldId id="264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69" autoAdjust="0"/>
    <p:restoredTop sz="94660"/>
  </p:normalViewPr>
  <p:slideViewPr>
    <p:cSldViewPr snapToGrid="0">
      <p:cViewPr varScale="1">
        <p:scale>
          <a:sx n="83" d="100"/>
          <a:sy n="83" d="100"/>
        </p:scale>
        <p:origin x="43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26006F-1DEF-4CBA-ACD5-82C007ECC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4B0A4B9-3B78-4C94-B491-B3CAD80E2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2536678-A3BF-4424-BC67-953D164AE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DF68-0BBE-478A-8978-6CE22CE25D38}" type="datetimeFigureOut">
              <a:rPr lang="zh-TW" altLang="en-US" smtClean="0"/>
              <a:t>2017/10/1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3D0A3D4-D483-4E04-96C2-D1B877D41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A7DC0BF-D75A-475B-B5DC-6CD7FDB34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35FDB-DD30-4164-BF26-4C5CAFE9A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5250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4A492C-ADAD-42FC-89D1-D3003A104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9B5AA50-3012-45A7-B4DF-1C599A48DD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F9A4B5-D98A-43E5-9812-EA3C5917E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DF68-0BBE-478A-8978-6CE22CE25D38}" type="datetimeFigureOut">
              <a:rPr lang="zh-TW" altLang="en-US" smtClean="0"/>
              <a:t>2017/10/1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D4EEEB6-F1A2-4C17-A53E-E596CB997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703A8F7-253E-478F-9C74-E0989B234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35FDB-DD30-4164-BF26-4C5CAFE9A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6818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CF1D53E-A2B9-4846-BFFD-9B615F2761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9721C91-3552-4721-81BF-2929DEB20A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B575EB4-F7F8-4AFA-BA4D-E9C83BEB7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DF68-0BBE-478A-8978-6CE22CE25D38}" type="datetimeFigureOut">
              <a:rPr lang="zh-TW" altLang="en-US" smtClean="0"/>
              <a:t>2017/10/1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C7A9A00-E52D-422F-9D76-94CCC15B3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630AC83-4311-4D06-819A-DD6C88568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35FDB-DD30-4164-BF26-4C5CAFE9A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9201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B81454-93B1-4322-8444-1ABD84870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F365EFD-8D33-48C4-A12F-013B0BBC51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B2B9EB5-88C9-4C02-A920-D7763D592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DF68-0BBE-478A-8978-6CE22CE25D38}" type="datetimeFigureOut">
              <a:rPr lang="zh-TW" altLang="en-US" smtClean="0"/>
              <a:t>2017/10/1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600B106-1167-4E02-88EF-8E9D7BCBF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32ED6E7-63F7-4E0B-A5C9-F7F0E15D3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35FDB-DD30-4164-BF26-4C5CAFE9A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8644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CAC6F0-7C50-4329-8349-25E824ED3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BFCEFEB-8958-4D83-9B93-E5F7704E4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E7DF592-FC88-419A-924F-9FD35FAD4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DF68-0BBE-478A-8978-6CE22CE25D38}" type="datetimeFigureOut">
              <a:rPr lang="zh-TW" altLang="en-US" smtClean="0"/>
              <a:t>2017/10/1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DD4FCA4-836D-4F2F-8BC9-D0C202516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0845359-140C-4425-A247-A94D9C27C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35FDB-DD30-4164-BF26-4C5CAFE9A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6346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B1A216-4762-485F-8C27-99421BBED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14B0789-E9FA-4091-9FCC-5EDB51C5B2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BDD046D-B8E2-40D4-958A-7109A6F4A6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1F34381-C009-4DD7-8D28-3EF983473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DF68-0BBE-478A-8978-6CE22CE25D38}" type="datetimeFigureOut">
              <a:rPr lang="zh-TW" altLang="en-US" smtClean="0"/>
              <a:t>2017/10/1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2706B89-2CC6-4925-98BC-CB1329308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6033E13-AFCE-400F-B6C9-2506BA956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35FDB-DD30-4164-BF26-4C5CAFE9A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4273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2CB321-8003-4DAF-B553-BDDBA6ED7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BF271D4-0E25-48EC-8CD7-68D775997F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FC4B84C-8D47-4630-AF86-5C2021EE6C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25321A5-5431-4317-A8EF-324882327D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3675F1C1-F224-48C9-8CC9-A17DB9850E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39F7DAD-8C1D-4669-B9D4-3D1C9AE31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DF68-0BBE-478A-8978-6CE22CE25D38}" type="datetimeFigureOut">
              <a:rPr lang="zh-TW" altLang="en-US" smtClean="0"/>
              <a:t>2017/10/1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3708E2C5-354F-4F70-A26D-D752A49CA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F86ADF94-AE17-4083-968B-6403866A9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35FDB-DD30-4164-BF26-4C5CAFE9A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9093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46A5C3-9900-4F6A-9B67-CE7890CC4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3C50874-862B-4587-A514-1F95A7825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DF68-0BBE-478A-8978-6CE22CE25D38}" type="datetimeFigureOut">
              <a:rPr lang="zh-TW" altLang="en-US" smtClean="0"/>
              <a:t>2017/10/1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DDC8FC6-0F05-431A-8FAC-B564DB1F1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02C6E12-6835-46E4-805C-9854D4DD1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35FDB-DD30-4164-BF26-4C5CAFE9A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8733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6E67B3A-F4A7-4307-B501-D016BCAB9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DF68-0BBE-478A-8978-6CE22CE25D38}" type="datetimeFigureOut">
              <a:rPr lang="zh-TW" altLang="en-US" smtClean="0"/>
              <a:t>2017/10/1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31111D2D-649E-4129-97A5-986F6D840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8FC481B-DB0C-4F9C-83D1-C67353EBF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35FDB-DD30-4164-BF26-4C5CAFE9A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4958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6A40E5-6507-425A-B19A-12BC16FA4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8E0EFDB-0E2B-4969-BC72-076EAE726B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EE0820A-9932-4F2E-ACAF-EAC05DEFCD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BBA1BAA-EB4E-4996-B27F-FF24E5A7C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DF68-0BBE-478A-8978-6CE22CE25D38}" type="datetimeFigureOut">
              <a:rPr lang="zh-TW" altLang="en-US" smtClean="0"/>
              <a:t>2017/10/1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3D14250-9AFC-4230-AE71-19106D949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372828C-1497-4C22-97F2-538ABBE06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35FDB-DD30-4164-BF26-4C5CAFE9A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8275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F9D914-D5B2-4E91-AFDB-CF3C82FE5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9165FC96-7588-4534-86B2-6207FB9AB0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CE2CB79-AE6E-4DCE-B986-FCF6AD274B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93AAB50-6836-4D8B-AE5B-D1D9B75B4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DF68-0BBE-478A-8978-6CE22CE25D38}" type="datetimeFigureOut">
              <a:rPr lang="zh-TW" altLang="en-US" smtClean="0"/>
              <a:t>2017/10/1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7EC687B-D524-42C0-9D26-908B28AD1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CB11ECC-3504-47F4-B231-960C1C9D5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35FDB-DD30-4164-BF26-4C5CAFE9A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9394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ED2017F-FBF3-48C3-B4A4-277238999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9DE5A38-67F4-480A-B03D-CD5985B38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D59D1B9-BBF7-4AC7-9510-570251722A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48DF68-0BBE-478A-8978-6CE22CE25D38}" type="datetimeFigureOut">
              <a:rPr lang="zh-TW" altLang="en-US" smtClean="0"/>
              <a:t>2017/10/1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F36C792-7FEF-406D-ADF1-3E32448620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0E42351-EE1F-4C44-A077-5B2035CB44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935FDB-DD30-4164-BF26-4C5CAFE9A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4517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50DA77D8-7CB1-4D43-86A8-BB86BB480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018" y="554182"/>
            <a:ext cx="11018982" cy="6303817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請注意看底下圖中所有細微的變化</a:t>
            </a:r>
            <a:endParaRPr lang="en-US" altLang="zh-TW" sz="2000" dirty="0"/>
          </a:p>
          <a:p>
            <a:endParaRPr lang="zh-TW" altLang="en-US" sz="2000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90787B50-C6F4-4CAB-B88B-94E00F9D4F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0" y="1468581"/>
            <a:ext cx="8793018" cy="4946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812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50DA77D8-7CB1-4D43-86A8-BB86BB480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018" y="554182"/>
            <a:ext cx="11018982" cy="6303817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在底下的圖中會找到</a:t>
            </a:r>
            <a:r>
              <a:rPr lang="en-US" altLang="zh-TW" sz="2000" dirty="0"/>
              <a:t>Battle1</a:t>
            </a:r>
            <a:r>
              <a:rPr lang="zh-TW" altLang="en-US" sz="2000" dirty="0"/>
              <a:t> 代表艾憐娜</a:t>
            </a:r>
            <a:endParaRPr lang="en-US" altLang="zh-TW" sz="2000" dirty="0"/>
          </a:p>
          <a:p>
            <a:r>
              <a:rPr lang="zh-TW" altLang="en-US" sz="2000" dirty="0"/>
              <a:t>攻擊指令播放 </a:t>
            </a:r>
            <a:r>
              <a:rPr lang="en-US" altLang="zh-TW" sz="2000" dirty="0"/>
              <a:t>ATK</a:t>
            </a:r>
            <a:r>
              <a:rPr lang="zh-TW" altLang="en-US" sz="2000" dirty="0"/>
              <a:t>     防禦指令播放 </a:t>
            </a:r>
            <a:r>
              <a:rPr lang="en-US" altLang="zh-TW" sz="2000" dirty="0"/>
              <a:t>DEF</a:t>
            </a:r>
          </a:p>
          <a:p>
            <a:r>
              <a:rPr lang="zh-TW" altLang="en-US" sz="2000" dirty="0"/>
              <a:t>逃跑指令播放 </a:t>
            </a:r>
            <a:r>
              <a:rPr lang="en-US" altLang="zh-TW" sz="2000" dirty="0"/>
              <a:t>RUN</a:t>
            </a:r>
            <a:r>
              <a:rPr lang="zh-TW" altLang="en-US" sz="2000" dirty="0"/>
              <a:t>     行動結束後一律回到</a:t>
            </a:r>
            <a:r>
              <a:rPr lang="en-US" altLang="zh-TW" sz="2000" dirty="0"/>
              <a:t>wait</a:t>
            </a:r>
            <a:endParaRPr lang="zh-TW" altLang="en-US" sz="20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0EF5E3E-4495-49D4-B672-9CD5FD909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9854" y="1952914"/>
            <a:ext cx="7915563" cy="4452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825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50DA77D8-7CB1-4D43-86A8-BB86BB480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018" y="554182"/>
            <a:ext cx="11018982" cy="6303817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逃跑指令是</a:t>
            </a:r>
            <a:r>
              <a:rPr lang="en-US" altLang="zh-TW" sz="2000" dirty="0"/>
              <a:t>100%</a:t>
            </a:r>
            <a:r>
              <a:rPr lang="zh-TW" altLang="en-US" sz="2000" dirty="0"/>
              <a:t>成功</a:t>
            </a:r>
            <a:endParaRPr lang="en-US" altLang="zh-TW" sz="2000" dirty="0"/>
          </a:p>
          <a:p>
            <a:r>
              <a:rPr lang="zh-TW" altLang="en-US" sz="2000" dirty="0"/>
              <a:t>所以我要在這放個切換投射檔的標籤</a:t>
            </a:r>
            <a:endParaRPr lang="en-US" altLang="zh-TW" sz="2000" dirty="0"/>
          </a:p>
          <a:p>
            <a:r>
              <a:rPr lang="zh-TW" altLang="en-US" sz="2000" dirty="0"/>
              <a:t>與</a:t>
            </a:r>
            <a:r>
              <a:rPr lang="en-US" altLang="zh-TW" sz="2000" dirty="0"/>
              <a:t>Load Level</a:t>
            </a:r>
            <a:r>
              <a:rPr lang="zh-TW" altLang="en-US" sz="2000" dirty="0"/>
              <a:t>不同  因為進入戰鬥時是跑地圖時隨機觸發</a:t>
            </a:r>
            <a:endParaRPr lang="en-US" altLang="zh-TW" sz="2000" dirty="0"/>
          </a:p>
          <a:p>
            <a:r>
              <a:rPr lang="zh-TW" altLang="en-US" sz="2000" dirty="0"/>
              <a:t>逃跑與戰鬥結束後  都必須回到當前投射檔觸發敵人時的同一個位置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74FC83CD-B571-4C4F-B1E2-F10F28AE7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2091170"/>
            <a:ext cx="8474364" cy="476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548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50DA77D8-7CB1-4D43-86A8-BB86BB480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018" y="554182"/>
            <a:ext cx="11018982" cy="6303817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防禦</a:t>
            </a:r>
            <a:endParaRPr lang="en-US" altLang="zh-TW" sz="2000" dirty="0"/>
          </a:p>
          <a:p>
            <a:r>
              <a:rPr lang="zh-TW" altLang="en-US" sz="2000" dirty="0"/>
              <a:t>只要進到這指令  所有敵人所有攻擊都會降到只剩</a:t>
            </a:r>
            <a:r>
              <a:rPr lang="en-US" altLang="zh-TW" sz="2000" dirty="0"/>
              <a:t>1/4</a:t>
            </a:r>
            <a:endParaRPr lang="zh-TW" altLang="en-US" sz="2000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2AA35B3E-8D1F-4F06-A7A4-F279ABAF8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727" y="1547666"/>
            <a:ext cx="8931564" cy="5024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2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50DA77D8-7CB1-4D43-86A8-BB86BB480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018" y="554182"/>
            <a:ext cx="11018982" cy="6303817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攻擊</a:t>
            </a:r>
            <a:endParaRPr lang="en-US" altLang="zh-TW" sz="2000" dirty="0"/>
          </a:p>
          <a:p>
            <a:r>
              <a:rPr lang="zh-TW" altLang="en-US" sz="2000" dirty="0"/>
              <a:t>這個很麻煩  我想了太久實在想不到什麼</a:t>
            </a:r>
            <a:endParaRPr lang="en-US" altLang="zh-TW" sz="2000" dirty="0"/>
          </a:p>
          <a:p>
            <a:r>
              <a:rPr lang="zh-TW" altLang="en-US" sz="2000" dirty="0"/>
              <a:t>只有這些結論</a:t>
            </a:r>
            <a:endParaRPr lang="en-US" altLang="zh-TW" sz="2000" dirty="0"/>
          </a:p>
          <a:p>
            <a:endParaRPr lang="zh-TW" altLang="en-US" sz="2000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EA5FB6FE-C9EC-4938-9B97-9C90389D0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727" y="1808596"/>
            <a:ext cx="8599054" cy="483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385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50DA77D8-7CB1-4D43-86A8-BB86BB480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018" y="554182"/>
            <a:ext cx="11018982" cy="6303817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zh-TW" altLang="en-US" sz="2000" dirty="0"/>
              <a:t>瞬間移動到移動到敵人面前   </a:t>
            </a:r>
            <a:endParaRPr lang="en-US" altLang="zh-TW" sz="2000" dirty="0"/>
          </a:p>
          <a:p>
            <a:r>
              <a:rPr lang="en-US" altLang="zh-TW" sz="2000" dirty="0"/>
              <a:t>2.</a:t>
            </a:r>
            <a:r>
              <a:rPr lang="zh-TW" altLang="en-US" sz="2000" dirty="0"/>
              <a:t>直接播放敵人底下的被攻擊動畫程序</a:t>
            </a:r>
            <a:endParaRPr lang="en-US" altLang="zh-TW" sz="2000" dirty="0"/>
          </a:p>
          <a:p>
            <a:endParaRPr lang="zh-TW" altLang="en-US" sz="2000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EA5FB6FE-C9EC-4938-9B97-9C90389D0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582" y="1586925"/>
            <a:ext cx="8599054" cy="483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7621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50DA77D8-7CB1-4D43-86A8-BB86BB480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018" y="554182"/>
            <a:ext cx="11018982" cy="6303817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1.</a:t>
            </a:r>
            <a:r>
              <a:rPr lang="zh-TW" altLang="en-US" sz="2000" dirty="0"/>
              <a:t>瞬間移動到移動到敵人面前   </a:t>
            </a:r>
            <a:endParaRPr lang="en-US" altLang="zh-TW" sz="2000" dirty="0"/>
          </a:p>
          <a:p>
            <a:r>
              <a:rPr lang="zh-TW" altLang="en-US" sz="2000" dirty="0"/>
              <a:t>必須靠程式移動到與敵人同</a:t>
            </a:r>
            <a:r>
              <a:rPr lang="en-US" altLang="zh-TW" sz="2000" dirty="0"/>
              <a:t>Y</a:t>
            </a:r>
            <a:r>
              <a:rPr lang="zh-TW" altLang="en-US" sz="2000" dirty="0"/>
              <a:t>軸後</a:t>
            </a:r>
            <a:endParaRPr lang="en-US" altLang="zh-TW" sz="2000" dirty="0"/>
          </a:p>
          <a:p>
            <a:r>
              <a:rPr lang="zh-TW" altLang="en-US" sz="2000" dirty="0"/>
              <a:t>之後再播放動畫   並在動畫之間放入標籤  標籤內容是顯示敵人</a:t>
            </a:r>
            <a:r>
              <a:rPr lang="en-US" altLang="zh-TW" sz="2000" dirty="0"/>
              <a:t>hurt</a:t>
            </a:r>
            <a:r>
              <a:rPr lang="zh-TW" altLang="en-US" sz="2000" dirty="0"/>
              <a:t>動畫並跳出傷害數字</a:t>
            </a:r>
            <a:endParaRPr lang="en-US" altLang="zh-TW" sz="20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77361DFD-111B-4A9C-B22D-3C346E1E5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5964" y="1787812"/>
            <a:ext cx="8488218" cy="4774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0428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50DA77D8-7CB1-4D43-86A8-BB86BB480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018" y="554182"/>
            <a:ext cx="11018982" cy="6303817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問題</a:t>
            </a:r>
            <a:endParaRPr lang="en-US" altLang="zh-TW" sz="2000" dirty="0"/>
          </a:p>
          <a:p>
            <a:r>
              <a:rPr lang="zh-TW" altLang="en-US" sz="2000" dirty="0"/>
              <a:t>有時我方角色施放技能時  不會移動站在原地</a:t>
            </a:r>
            <a:endParaRPr lang="en-US" altLang="zh-TW" sz="2000" dirty="0"/>
          </a:p>
          <a:p>
            <a:r>
              <a:rPr lang="zh-TW" altLang="en-US" sz="2000" dirty="0"/>
              <a:t>有時則是站在場景中間  有時不會在敵人面前而是在身後   </a:t>
            </a:r>
            <a:endParaRPr lang="en-US" altLang="zh-TW" sz="2000" dirty="0"/>
          </a:p>
          <a:p>
            <a:r>
              <a:rPr lang="zh-TW" altLang="en-US" sz="2000" dirty="0"/>
              <a:t>所以甚至必須</a:t>
            </a:r>
            <a:r>
              <a:rPr lang="en-US" altLang="zh-TW" sz="2000" dirty="0"/>
              <a:t>”</a:t>
            </a:r>
            <a:r>
              <a:rPr lang="zh-TW" altLang="en-US" sz="2000" dirty="0"/>
              <a:t>客製化</a:t>
            </a:r>
            <a:r>
              <a:rPr lang="en-US" altLang="zh-TW" sz="2000" dirty="0"/>
              <a:t>”</a:t>
            </a:r>
            <a:r>
              <a:rPr lang="zh-TW" altLang="en-US" sz="2000" dirty="0"/>
              <a:t>所有技能移動的位置</a:t>
            </a:r>
            <a:endParaRPr lang="en-US" altLang="zh-TW" sz="2000" dirty="0"/>
          </a:p>
          <a:p>
            <a:r>
              <a:rPr lang="zh-TW" altLang="en-US" sz="2000" dirty="0"/>
              <a:t>因此我不知道這是否可行所以重新又想了第</a:t>
            </a:r>
            <a:r>
              <a:rPr lang="en-US" altLang="zh-TW" sz="2000" dirty="0"/>
              <a:t>2</a:t>
            </a:r>
            <a:r>
              <a:rPr lang="zh-TW" altLang="en-US" sz="2000" dirty="0"/>
              <a:t>種方法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11C41E6-A958-44B7-BAA2-B5F0824E8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2655" y="2441287"/>
            <a:ext cx="7195126" cy="4047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2221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50DA77D8-7CB1-4D43-86A8-BB86BB480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018" y="554182"/>
            <a:ext cx="11018982" cy="6303817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2.</a:t>
            </a:r>
            <a:r>
              <a:rPr lang="zh-TW" altLang="en-US" sz="2000" dirty="0"/>
              <a:t>直接播放敵人底下的被攻擊動畫程序</a:t>
            </a:r>
            <a:endParaRPr lang="en-US" altLang="zh-TW" sz="2000" dirty="0"/>
          </a:p>
          <a:p>
            <a:r>
              <a:rPr lang="zh-TW" altLang="en-US" sz="2000" dirty="0"/>
              <a:t>敵人底下都會有</a:t>
            </a:r>
            <a:r>
              <a:rPr lang="en-US" altLang="zh-TW" sz="2000" dirty="0" err="1"/>
              <a:t>OneEnemyhurt</a:t>
            </a:r>
            <a:r>
              <a:rPr lang="zh-TW" altLang="en-US" sz="2000" dirty="0"/>
              <a:t> 裡面有</a:t>
            </a:r>
            <a:r>
              <a:rPr lang="en-US" altLang="zh-TW" sz="2000" dirty="0"/>
              <a:t>Skill</a:t>
            </a:r>
            <a:r>
              <a:rPr lang="zh-TW" altLang="en-US" sz="2000" dirty="0"/>
              <a:t>動畫</a:t>
            </a:r>
            <a:endParaRPr lang="en-US" altLang="zh-TW" sz="2000" dirty="0"/>
          </a:p>
          <a:p>
            <a:r>
              <a:rPr lang="zh-TW" altLang="en-US" sz="2000" dirty="0"/>
              <a:t>舉例</a:t>
            </a:r>
            <a:r>
              <a:rPr lang="en-US" altLang="zh-TW" sz="2000" dirty="0"/>
              <a:t>:</a:t>
            </a:r>
          </a:p>
          <a:p>
            <a:endParaRPr lang="en-US" altLang="zh-TW" sz="2000" dirty="0"/>
          </a:p>
          <a:p>
            <a:endParaRPr lang="zh-TW" altLang="en-US" sz="2000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56DDD566-997F-43F7-8228-1F17D0932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545" y="1723737"/>
            <a:ext cx="8700655" cy="4894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3720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50DA77D8-7CB1-4D43-86A8-BB86BB480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018" y="554182"/>
            <a:ext cx="11018982" cy="6303817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底下這張是移動到敵人面前後進行</a:t>
            </a:r>
            <a:r>
              <a:rPr lang="en-US" altLang="zh-TW" sz="2000" dirty="0"/>
              <a:t>ATK</a:t>
            </a:r>
            <a:r>
              <a:rPr lang="zh-TW" altLang="en-US" sz="2000" dirty="0"/>
              <a:t>的播放動畫</a:t>
            </a:r>
            <a:endParaRPr lang="en-US" altLang="zh-TW" sz="2000" dirty="0"/>
          </a:p>
          <a:p>
            <a:r>
              <a:rPr lang="zh-TW" altLang="en-US" sz="2000" dirty="0"/>
              <a:t>我可以換成</a:t>
            </a:r>
            <a:r>
              <a:rPr lang="en-US" altLang="zh-TW" sz="2000" dirty="0"/>
              <a:t>ATK</a:t>
            </a:r>
            <a:r>
              <a:rPr lang="zh-TW" altLang="en-US" sz="2000" dirty="0"/>
              <a:t>動畫為人物消失</a:t>
            </a:r>
            <a:endParaRPr lang="en-US" altLang="zh-TW" sz="2000" dirty="0"/>
          </a:p>
          <a:p>
            <a:r>
              <a:rPr lang="zh-TW" altLang="en-US" sz="2000" dirty="0"/>
              <a:t>並呼叫敵人底下</a:t>
            </a:r>
            <a:r>
              <a:rPr lang="en-US" altLang="zh-TW" sz="2000" dirty="0"/>
              <a:t>SkillA4</a:t>
            </a:r>
            <a:r>
              <a:rPr lang="zh-TW" altLang="en-US" sz="2000" dirty="0"/>
              <a:t>動畫</a:t>
            </a:r>
            <a:endParaRPr lang="en-US" altLang="zh-TW" sz="2000" dirty="0"/>
          </a:p>
          <a:p>
            <a:r>
              <a:rPr lang="zh-TW" altLang="en-US" sz="2000" dirty="0"/>
              <a:t>這樣看起來也像是移動到敵人面前並被攻擊 </a:t>
            </a:r>
            <a:endParaRPr lang="en-US" altLang="zh-TW" sz="2000" dirty="0"/>
          </a:p>
          <a:p>
            <a:endParaRPr lang="zh-TW" altLang="en-US" sz="20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3068336-875E-43DA-BDA6-4EBC0F3B5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2083376"/>
            <a:ext cx="8488218" cy="4774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3091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50DA77D8-7CB1-4D43-86A8-BB86BB480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018" y="554182"/>
            <a:ext cx="11018982" cy="6303817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問題</a:t>
            </a:r>
            <a:endParaRPr lang="en-US" altLang="zh-TW" sz="2000" dirty="0"/>
          </a:p>
          <a:p>
            <a:r>
              <a:rPr lang="zh-TW" altLang="en-US" sz="2000" dirty="0"/>
              <a:t>我只要新增一個技能</a:t>
            </a:r>
            <a:endParaRPr lang="en-US" altLang="zh-TW" sz="2000" dirty="0"/>
          </a:p>
          <a:p>
            <a:r>
              <a:rPr lang="zh-TW" altLang="en-US" sz="2000" dirty="0"/>
              <a:t>就必須在所有敵人底下新增一次</a:t>
            </a:r>
            <a:endParaRPr lang="en-US" altLang="zh-TW" sz="2000" dirty="0"/>
          </a:p>
          <a:p>
            <a:r>
              <a:rPr lang="zh-TW" altLang="en-US" sz="2000" dirty="0"/>
              <a:t>雖然麻煩  但是只做第</a:t>
            </a:r>
            <a:r>
              <a:rPr lang="en-US" altLang="zh-TW" sz="2000" dirty="0"/>
              <a:t>1</a:t>
            </a:r>
            <a:r>
              <a:rPr lang="zh-TW" altLang="en-US" sz="2000" dirty="0"/>
              <a:t>種還是必須使用第</a:t>
            </a:r>
            <a:r>
              <a:rPr lang="en-US" altLang="zh-TW" sz="2000" dirty="0"/>
              <a:t>2</a:t>
            </a:r>
            <a:r>
              <a:rPr lang="zh-TW" altLang="en-US" sz="2000" dirty="0"/>
              <a:t>種方法</a:t>
            </a:r>
            <a:endParaRPr lang="en-US" altLang="zh-TW" sz="2000" dirty="0"/>
          </a:p>
          <a:p>
            <a:r>
              <a:rPr lang="zh-TW" altLang="en-US" sz="2000" dirty="0"/>
              <a:t>所以這算是必作程序   只是全都用第</a:t>
            </a:r>
            <a:r>
              <a:rPr lang="en-US" altLang="zh-TW" sz="2000" dirty="0"/>
              <a:t>2</a:t>
            </a:r>
            <a:r>
              <a:rPr lang="zh-TW" altLang="en-US" sz="2000" dirty="0"/>
              <a:t>種方式會增加我的負擔而已</a:t>
            </a:r>
            <a:endParaRPr lang="en-US" altLang="zh-TW" sz="20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r>
              <a:rPr lang="zh-TW" altLang="en-US" sz="2000" dirty="0"/>
              <a:t>網路上全都是移動到敵人面前後播放動畫</a:t>
            </a:r>
            <a:endParaRPr lang="en-US" altLang="zh-TW" sz="2000" dirty="0"/>
          </a:p>
          <a:p>
            <a:r>
              <a:rPr lang="zh-TW" altLang="en-US" sz="2000" dirty="0"/>
              <a:t>沒有像我要這麼多種攻擊方式 </a:t>
            </a:r>
            <a:endParaRPr lang="en-US" altLang="zh-TW" sz="2000" dirty="0"/>
          </a:p>
          <a:p>
            <a:r>
              <a:rPr lang="zh-TW" altLang="en-US" sz="2000" dirty="0"/>
              <a:t>   雖然有看到但他們也不會教學  </a:t>
            </a:r>
            <a:endParaRPr lang="en-US" altLang="zh-TW" sz="2000" dirty="0"/>
          </a:p>
          <a:p>
            <a:r>
              <a:rPr lang="zh-TW" altLang="en-US" sz="2000" dirty="0"/>
              <a:t>我也實在想不到他們是如何做到</a:t>
            </a:r>
            <a:endParaRPr lang="en-US" altLang="zh-TW" sz="2000" dirty="0"/>
          </a:p>
          <a:p>
            <a:r>
              <a:rPr lang="zh-TW" altLang="en-US" sz="2000" dirty="0"/>
              <a:t>因為都是用程式寫出來的所以我才完全不懂</a:t>
            </a:r>
            <a:endParaRPr lang="en-US" altLang="zh-TW" sz="2000" dirty="0"/>
          </a:p>
          <a:p>
            <a:r>
              <a:rPr lang="zh-TW" altLang="en-US" sz="2000" dirty="0"/>
              <a:t>所以我只能用了不會程式的思考邏輯去想該如何呈現</a:t>
            </a:r>
          </a:p>
        </p:txBody>
      </p:sp>
    </p:spTree>
    <p:extLst>
      <p:ext uri="{BB962C8B-B14F-4D97-AF65-F5344CB8AC3E}">
        <p14:creationId xmlns:p14="http://schemas.microsoft.com/office/powerpoint/2010/main" val="1482837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50DA77D8-7CB1-4D43-86A8-BB86BB480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018" y="554182"/>
            <a:ext cx="11018982" cy="6303817"/>
          </a:xfrm>
        </p:spPr>
        <p:txBody>
          <a:bodyPr>
            <a:normAutofit/>
          </a:bodyPr>
          <a:lstStyle/>
          <a:p>
            <a:r>
              <a:rPr lang="en-US" altLang="zh-TW" sz="2000" dirty="0" err="1"/>
              <a:t>LIst</a:t>
            </a:r>
            <a:r>
              <a:rPr lang="zh-TW" altLang="en-US" sz="2000" dirty="0"/>
              <a:t>選單跳出方式</a:t>
            </a:r>
            <a:endParaRPr lang="en-US" altLang="zh-TW" sz="2000" dirty="0"/>
          </a:p>
          <a:p>
            <a:r>
              <a:rPr lang="zh-TW" altLang="en-US" sz="2000" dirty="0"/>
              <a:t>人物中</a:t>
            </a:r>
            <a:r>
              <a:rPr lang="en-US" altLang="zh-TW" sz="2000" dirty="0"/>
              <a:t>”</a:t>
            </a:r>
            <a:r>
              <a:rPr lang="zh-TW" altLang="en-US" sz="2000" dirty="0"/>
              <a:t>速度</a:t>
            </a:r>
            <a:r>
              <a:rPr lang="en-US" altLang="zh-TW" sz="2000" dirty="0"/>
              <a:t>”</a:t>
            </a:r>
            <a:r>
              <a:rPr lang="zh-TW" altLang="en-US" sz="2000" dirty="0"/>
              <a:t>最快最先顯示</a:t>
            </a:r>
            <a:endParaRPr lang="en-US" altLang="zh-TW" sz="2000" dirty="0"/>
          </a:p>
          <a:p>
            <a:r>
              <a:rPr lang="en-US" altLang="zh-TW" sz="2000" dirty="0"/>
              <a:t>List</a:t>
            </a:r>
            <a:r>
              <a:rPr lang="zh-TW" altLang="en-US" sz="2000" dirty="0"/>
              <a:t>顯示時 需一併讓其中一位的</a:t>
            </a:r>
            <a:r>
              <a:rPr lang="en-US" altLang="zh-TW" sz="2000" dirty="0" err="1"/>
              <a:t>ChButton</a:t>
            </a:r>
            <a:r>
              <a:rPr lang="zh-TW" altLang="en-US" sz="2000" dirty="0"/>
              <a:t>顯示 </a:t>
            </a:r>
            <a:endParaRPr lang="en-US" altLang="zh-TW" sz="20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FE41E64-EEDC-4773-B92F-1814DD008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746" y="1719118"/>
            <a:ext cx="8922326" cy="5018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2694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50DA77D8-7CB1-4D43-86A8-BB86BB480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018" y="554182"/>
            <a:ext cx="11018982" cy="6303817"/>
          </a:xfrm>
        </p:spPr>
        <p:txBody>
          <a:bodyPr>
            <a:normAutofit/>
          </a:bodyPr>
          <a:lstStyle/>
          <a:p>
            <a:endParaRPr lang="en-US" altLang="zh-TW" sz="20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r>
              <a:rPr lang="zh-TW" altLang="en-US" sz="2000" dirty="0"/>
              <a:t>目前我就想到這樣</a:t>
            </a:r>
            <a:endParaRPr lang="en-US" altLang="zh-TW" sz="2000" dirty="0"/>
          </a:p>
          <a:p>
            <a:endParaRPr lang="en-US" altLang="zh-TW" sz="2000" dirty="0"/>
          </a:p>
          <a:p>
            <a:r>
              <a:rPr lang="zh-TW" altLang="en-US" sz="2000" dirty="0"/>
              <a:t>數字跳出及傷害計算我以後再做</a:t>
            </a:r>
            <a:endParaRPr lang="en-US" altLang="zh-TW" sz="2000" dirty="0"/>
          </a:p>
          <a:p>
            <a:endParaRPr lang="en-US" altLang="zh-TW" sz="2000" dirty="0"/>
          </a:p>
          <a:p>
            <a:r>
              <a:rPr lang="zh-TW" altLang="en-US" sz="2000" dirty="0"/>
              <a:t>做到頭很痛也很累</a:t>
            </a:r>
            <a:endParaRPr lang="en-US" altLang="zh-TW" sz="2000" dirty="0"/>
          </a:p>
          <a:p>
            <a:endParaRPr lang="en-US" altLang="zh-TW" sz="2000" dirty="0"/>
          </a:p>
          <a:p>
            <a:r>
              <a:rPr lang="zh-TW" altLang="en-US" sz="2000"/>
              <a:t>我先休息做其他我擅長的</a:t>
            </a:r>
            <a:endParaRPr lang="en-US" altLang="zh-TW" sz="20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r>
              <a:rPr lang="zh-TW" altLang="en-US" sz="2000" dirty="0"/>
              <a:t>建議你先把</a:t>
            </a:r>
            <a:r>
              <a:rPr lang="en-US" altLang="zh-TW" sz="2000" dirty="0"/>
              <a:t>animation</a:t>
            </a:r>
            <a:r>
              <a:rPr lang="zh-TW" altLang="en-US" sz="2000" dirty="0"/>
              <a:t>視窗打開  </a:t>
            </a:r>
            <a:endParaRPr lang="en-US" altLang="zh-TW" sz="2000" dirty="0"/>
          </a:p>
          <a:p>
            <a:r>
              <a:rPr lang="zh-TW" altLang="en-US" sz="2000" dirty="0"/>
              <a:t>把所有物件都先看過再做或許比較知道要幹嘛</a:t>
            </a:r>
          </a:p>
        </p:txBody>
      </p:sp>
    </p:spTree>
    <p:extLst>
      <p:ext uri="{BB962C8B-B14F-4D97-AF65-F5344CB8AC3E}">
        <p14:creationId xmlns:p14="http://schemas.microsoft.com/office/powerpoint/2010/main" val="1163757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50DA77D8-7CB1-4D43-86A8-BB86BB480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018" y="554182"/>
            <a:ext cx="11018982" cy="6303817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若角色選完要執行的動作後</a:t>
            </a:r>
            <a:endParaRPr lang="en-US" altLang="zh-TW" sz="2000" dirty="0"/>
          </a:p>
          <a:p>
            <a:r>
              <a:rPr lang="zh-TW" altLang="en-US" sz="2000" dirty="0"/>
              <a:t>換下一位  也就是速度排第二的角色</a:t>
            </a:r>
            <a:endParaRPr lang="en-US" altLang="zh-TW" sz="20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E026443-2919-4DB9-B87E-6356A06119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818" y="1398154"/>
            <a:ext cx="8885382" cy="499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657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50DA77D8-7CB1-4D43-86A8-BB86BB480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018" y="554182"/>
            <a:ext cx="11018982" cy="6303817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全部選完才會開始讓敵人與我方進行行動</a:t>
            </a:r>
            <a:endParaRPr lang="en-US" altLang="zh-TW" sz="2000" dirty="0"/>
          </a:p>
          <a:p>
            <a:r>
              <a:rPr lang="zh-TW" altLang="en-US" sz="2000" dirty="0"/>
              <a:t>所有行動結束後 再次開始</a:t>
            </a:r>
            <a:r>
              <a:rPr lang="en-US" altLang="zh-TW" sz="2000" dirty="0"/>
              <a:t>List</a:t>
            </a:r>
            <a:r>
              <a:rPr lang="zh-TW" altLang="en-US" sz="2000" dirty="0"/>
              <a:t>選單</a:t>
            </a:r>
            <a:endParaRPr lang="en-US" altLang="zh-TW" sz="2000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913F4B37-3663-436F-9C55-DF031C205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1928" y="1430480"/>
            <a:ext cx="9402618" cy="528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85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50DA77D8-7CB1-4D43-86A8-BB86BB480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018" y="554182"/>
            <a:ext cx="11018982" cy="6303817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按下</a:t>
            </a:r>
            <a:r>
              <a:rPr lang="en-US" altLang="zh-TW" sz="2000" dirty="0"/>
              <a:t>”</a:t>
            </a:r>
            <a:r>
              <a:rPr lang="zh-TW" altLang="en-US" sz="2000" dirty="0"/>
              <a:t>物品</a:t>
            </a:r>
            <a:r>
              <a:rPr lang="en-US" altLang="zh-TW" sz="2000" dirty="0"/>
              <a:t>”</a:t>
            </a:r>
            <a:r>
              <a:rPr lang="zh-TW" altLang="en-US" sz="2000" dirty="0"/>
              <a:t>時</a:t>
            </a:r>
            <a:endParaRPr lang="en-US" altLang="zh-TW" sz="2000" dirty="0"/>
          </a:p>
          <a:p>
            <a:r>
              <a:rPr lang="zh-TW" altLang="en-US" sz="2000" dirty="0"/>
              <a:t>進入</a:t>
            </a:r>
            <a:r>
              <a:rPr lang="en-US" altLang="zh-TW" sz="2000" dirty="0"/>
              <a:t>Item</a:t>
            </a:r>
            <a:r>
              <a:rPr lang="zh-TW" altLang="en-US" sz="2000" dirty="0"/>
              <a:t>選單中</a:t>
            </a:r>
            <a:endParaRPr lang="en-US" altLang="zh-TW" sz="2000" dirty="0"/>
          </a:p>
          <a:p>
            <a:endParaRPr lang="zh-TW" altLang="en-US" sz="1200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21F6109C-3623-4D58-BD1B-1A432BAE0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345" y="1553440"/>
            <a:ext cx="9430327" cy="530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789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50DA77D8-7CB1-4D43-86A8-BB86BB480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018" y="554182"/>
            <a:ext cx="11018982" cy="6303817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按下</a:t>
            </a:r>
            <a:r>
              <a:rPr lang="en-US" altLang="zh-TW" sz="2000" dirty="0"/>
              <a:t>”</a:t>
            </a:r>
            <a:r>
              <a:rPr lang="zh-TW" altLang="en-US" sz="2000" dirty="0"/>
              <a:t>技能</a:t>
            </a:r>
            <a:r>
              <a:rPr lang="en-US" altLang="zh-TW" sz="2000" dirty="0"/>
              <a:t>”</a:t>
            </a:r>
            <a:r>
              <a:rPr lang="zh-TW" altLang="en-US" sz="2000" dirty="0"/>
              <a:t>時</a:t>
            </a:r>
            <a:endParaRPr lang="en-US" altLang="zh-TW" sz="2000" dirty="0"/>
          </a:p>
          <a:p>
            <a:r>
              <a:rPr lang="zh-TW" altLang="en-US" sz="2000" dirty="0"/>
              <a:t>進入</a:t>
            </a:r>
            <a:r>
              <a:rPr lang="en-US" altLang="zh-TW" sz="2000" dirty="0"/>
              <a:t>Skill</a:t>
            </a:r>
            <a:r>
              <a:rPr lang="zh-TW" altLang="en-US" sz="2000" dirty="0"/>
              <a:t>介面  </a:t>
            </a:r>
            <a:r>
              <a:rPr lang="en-US" altLang="zh-TW" sz="2000" dirty="0"/>
              <a:t>3</a:t>
            </a:r>
            <a:r>
              <a:rPr lang="zh-TW" altLang="en-US" sz="2000" dirty="0"/>
              <a:t>名角色需分開叫出</a:t>
            </a:r>
            <a:endParaRPr lang="en-US" altLang="zh-TW" sz="2000" dirty="0"/>
          </a:p>
          <a:p>
            <a:r>
              <a:rPr lang="en-US" altLang="zh-TW" sz="2000" dirty="0"/>
              <a:t> </a:t>
            </a:r>
            <a:r>
              <a:rPr lang="en-US" altLang="zh-TW" sz="2000" dirty="0" err="1"/>
              <a:t>AttackSkill</a:t>
            </a:r>
            <a:r>
              <a:rPr lang="zh-TW" altLang="en-US" sz="2000" dirty="0"/>
              <a:t>是艾憐娜  </a:t>
            </a:r>
            <a:r>
              <a:rPr lang="en-US" altLang="zh-TW" sz="2000" dirty="0" err="1"/>
              <a:t>HelpSkill</a:t>
            </a:r>
            <a:r>
              <a:rPr lang="zh-TW" altLang="en-US" sz="2000" dirty="0"/>
              <a:t>是薩雷諾 </a:t>
            </a:r>
            <a:r>
              <a:rPr lang="en-US" altLang="zh-TW" sz="2000" dirty="0" err="1"/>
              <a:t>CureSkill</a:t>
            </a:r>
            <a:r>
              <a:rPr lang="zh-TW" altLang="en-US" sz="2000" dirty="0"/>
              <a:t>是凱斯伏</a:t>
            </a:r>
            <a:r>
              <a:rPr lang="en-US" altLang="zh-TW" sz="2000" dirty="0"/>
              <a:t> </a:t>
            </a:r>
            <a:endParaRPr lang="en-US" altLang="zh-TW" sz="1200" dirty="0"/>
          </a:p>
          <a:p>
            <a:endParaRPr lang="zh-TW" altLang="en-US" sz="1200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9DDD2BF2-2C02-4E40-90CB-B572B9A8B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255" y="1800511"/>
            <a:ext cx="8728364" cy="4909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796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50DA77D8-7CB1-4D43-86A8-BB86BB480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018" y="554182"/>
            <a:ext cx="11018982" cy="6303817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攻擊指令按下後</a:t>
            </a:r>
            <a:endParaRPr lang="en-US" altLang="zh-TW" sz="2000" dirty="0"/>
          </a:p>
          <a:p>
            <a:r>
              <a:rPr lang="zh-TW" altLang="en-US" sz="2000" dirty="0"/>
              <a:t>會顯示要攻擊的敵人  只有被選種</a:t>
            </a:r>
            <a:endParaRPr lang="en-US" altLang="zh-TW" sz="2000" dirty="0"/>
          </a:p>
          <a:p>
            <a:r>
              <a:rPr lang="zh-TW" altLang="en-US" sz="2000" dirty="0"/>
              <a:t>才會讓</a:t>
            </a:r>
            <a:r>
              <a:rPr lang="en-US" altLang="zh-TW" sz="2000" dirty="0" err="1"/>
              <a:t>EnemyButton</a:t>
            </a:r>
            <a:r>
              <a:rPr lang="zh-TW" altLang="en-US" sz="2000" dirty="0"/>
              <a:t>顯示    圖中範例是顯示</a:t>
            </a:r>
            <a:r>
              <a:rPr lang="en-US" altLang="zh-TW" sz="2000" dirty="0"/>
              <a:t>EnemyButton1</a:t>
            </a:r>
          </a:p>
          <a:p>
            <a:endParaRPr lang="zh-TW" altLang="en-US" sz="20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3707B00-56DA-47B5-90B0-8FF7DB1E24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727" y="1799936"/>
            <a:ext cx="8368145" cy="4707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021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50DA77D8-7CB1-4D43-86A8-BB86BB480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018" y="554182"/>
            <a:ext cx="11018982" cy="6303817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防禦  逃跑</a:t>
            </a:r>
            <a:endParaRPr lang="en-US" altLang="zh-TW" sz="2000" dirty="0"/>
          </a:p>
          <a:p>
            <a:r>
              <a:rPr lang="zh-TW" altLang="en-US" sz="2000" dirty="0"/>
              <a:t>無需特別說明</a:t>
            </a:r>
            <a:endParaRPr lang="en-US" altLang="zh-TW" sz="2000" dirty="0"/>
          </a:p>
          <a:p>
            <a:r>
              <a:rPr lang="zh-TW" altLang="en-US" sz="2000" dirty="0"/>
              <a:t>只要按了就會進到行動中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1FCBFFD-7ACB-42FD-BE1F-0014C2D353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746" y="1719118"/>
            <a:ext cx="8922326" cy="5018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7341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50DA77D8-7CB1-4D43-86A8-BB86BB480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018" y="554182"/>
            <a:ext cx="11018982" cy="6303817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接下來說明行動中時所播放的動畫</a:t>
            </a:r>
            <a:endParaRPr lang="en-US" altLang="zh-TW" sz="20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FE41E64-EEDC-4773-B92F-1814DD008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6510" y="1294245"/>
            <a:ext cx="8922326" cy="5018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819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609</Words>
  <Application>Microsoft Office PowerPoint</Application>
  <PresentationFormat>寬螢幕</PresentationFormat>
  <Paragraphs>78</Paragraphs>
  <Slides>20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5" baseType="lpstr"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CzarMaze</dc:creator>
  <cp:lastModifiedBy>CzarMaze</cp:lastModifiedBy>
  <cp:revision>10</cp:revision>
  <dcterms:created xsi:type="dcterms:W3CDTF">2017-10-01T13:35:18Z</dcterms:created>
  <dcterms:modified xsi:type="dcterms:W3CDTF">2017-10-01T15:08:51Z</dcterms:modified>
</cp:coreProperties>
</file>

<file path=docProps/thumbnail.jpeg>
</file>